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12"/>
  </p:notesMasterIdLst>
  <p:sldIdLst>
    <p:sldId id="332" r:id="rId5"/>
    <p:sldId id="355" r:id="rId6"/>
    <p:sldId id="385" r:id="rId7"/>
    <p:sldId id="373" r:id="rId8"/>
    <p:sldId id="366" r:id="rId9"/>
    <p:sldId id="372" r:id="rId10"/>
    <p:sldId id="397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534"/>
    <p:restoredTop sz="94624"/>
  </p:normalViewPr>
  <p:slideViewPr>
    <p:cSldViewPr snapToGrid="0" snapToObjects="1">
      <p:cViewPr varScale="1">
        <p:scale>
          <a:sx n="68" d="100"/>
          <a:sy n="68" d="100"/>
        </p:scale>
        <p:origin x="756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lisa Harner" userId="cb0cad39-5305-4c72-9387-f1e47ba85e72" providerId="ADAL" clId="{91408214-E74C-4B58-8E1B-91827AF73835}"/>
    <pc:docChg chg="modSld">
      <pc:chgData name="Alisa Harner" userId="cb0cad39-5305-4c72-9387-f1e47ba85e72" providerId="ADAL" clId="{91408214-E74C-4B58-8E1B-91827AF73835}" dt="2021-07-15T17:17:02.403" v="3" actId="20577"/>
      <pc:docMkLst>
        <pc:docMk/>
      </pc:docMkLst>
      <pc:sldChg chg="modSp mod">
        <pc:chgData name="Alisa Harner" userId="cb0cad39-5305-4c72-9387-f1e47ba85e72" providerId="ADAL" clId="{91408214-E74C-4B58-8E1B-91827AF73835}" dt="2021-07-14T22:01:59.248" v="1" actId="20577"/>
        <pc:sldMkLst>
          <pc:docMk/>
          <pc:sldMk cId="2664376252" sldId="355"/>
        </pc:sldMkLst>
        <pc:spChg chg="mod">
          <ac:chgData name="Alisa Harner" userId="cb0cad39-5305-4c72-9387-f1e47ba85e72" providerId="ADAL" clId="{91408214-E74C-4B58-8E1B-91827AF73835}" dt="2021-07-14T22:01:59.248" v="1" actId="20577"/>
          <ac:spMkLst>
            <pc:docMk/>
            <pc:sldMk cId="2664376252" sldId="355"/>
            <ac:spMk id="3" creationId="{5DA2454E-41FD-CC44-99C8-5D314CE1CD20}"/>
          </ac:spMkLst>
        </pc:spChg>
      </pc:sldChg>
      <pc:sldChg chg="modSp mod">
        <pc:chgData name="Alisa Harner" userId="cb0cad39-5305-4c72-9387-f1e47ba85e72" providerId="ADAL" clId="{91408214-E74C-4B58-8E1B-91827AF73835}" dt="2021-07-15T17:17:02.403" v="3" actId="20577"/>
        <pc:sldMkLst>
          <pc:docMk/>
          <pc:sldMk cId="1198318911" sldId="366"/>
        </pc:sldMkLst>
        <pc:spChg chg="mod">
          <ac:chgData name="Alisa Harner" userId="cb0cad39-5305-4c72-9387-f1e47ba85e72" providerId="ADAL" clId="{91408214-E74C-4B58-8E1B-91827AF73835}" dt="2021-07-15T17:17:02.403" v="3" actId="20577"/>
          <ac:spMkLst>
            <pc:docMk/>
            <pc:sldMk cId="1198318911" sldId="366"/>
            <ac:spMk id="12" creationId="{ADF8F56B-2662-CD43-BD05-0AF493CFA50D}"/>
          </ac:spMkLst>
        </pc:spChg>
      </pc:sldChg>
      <pc:sldChg chg="modSp mod">
        <pc:chgData name="Alisa Harner" userId="cb0cad39-5305-4c72-9387-f1e47ba85e72" providerId="ADAL" clId="{91408214-E74C-4B58-8E1B-91827AF73835}" dt="2021-07-15T17:16:53.044" v="2" actId="20577"/>
        <pc:sldMkLst>
          <pc:docMk/>
          <pc:sldMk cId="2352661844" sldId="373"/>
        </pc:sldMkLst>
        <pc:spChg chg="mod">
          <ac:chgData name="Alisa Harner" userId="cb0cad39-5305-4c72-9387-f1e47ba85e72" providerId="ADAL" clId="{91408214-E74C-4B58-8E1B-91827AF73835}" dt="2021-07-15T17:16:53.044" v="2" actId="20577"/>
          <ac:spMkLst>
            <pc:docMk/>
            <pc:sldMk cId="2352661844" sldId="373"/>
            <ac:spMk id="14" creationId="{AD93AF83-0D11-0D48-AE75-BDCBE2407DB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2E5D20-4E4A-9B42-96F3-A9B02FA67015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663F73-CFB3-F148-A035-9B8F6FB6F7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2003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42677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752859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5868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8491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86285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6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A663F73-CFB3-F148-A035-9B8F6FB6F76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848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9094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38159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82784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286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1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87489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8294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52256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52521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7345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1830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7A8-2929-3B46-A5F2-05A0C7FBE5EB}" type="datetimeFigureOut">
              <a:rPr lang="en-US" smtClean="0"/>
              <a:t>7/15/2021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C0AB72-AA23-D046-AB99-5E613310D6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0293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g"/><Relationship Id="rId5" Type="http://schemas.openxmlformats.org/officeDocument/2006/relationships/image" Target="../media/image3.png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g"/><Relationship Id="rId3" Type="http://schemas.openxmlformats.org/officeDocument/2006/relationships/image" Target="../media/image1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g"/><Relationship Id="rId5" Type="http://schemas.openxmlformats.org/officeDocument/2006/relationships/image" Target="../media/image3.pn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jpg"/><Relationship Id="rId5" Type="http://schemas.openxmlformats.org/officeDocument/2006/relationships/image" Target="../media/image3.png"/><Relationship Id="rId4" Type="http://schemas.openxmlformats.org/officeDocument/2006/relationships/image" Target="../media/image15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9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jpg"/><Relationship Id="rId5" Type="http://schemas.openxmlformats.org/officeDocument/2006/relationships/image" Target="../media/image3.pn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g"/><Relationship Id="rId5" Type="http://schemas.openxmlformats.org/officeDocument/2006/relationships/image" Target="../media/image20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93B6E5D5-EDF1-474B-9F01-B321B6F9B5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9620" y="852394"/>
            <a:ext cx="4676580" cy="311772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5350" y="263575"/>
            <a:ext cx="1284270" cy="156063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FAA45B4-C336-4244-8D0E-83B4DC375256}"/>
              </a:ext>
            </a:extLst>
          </p:cNvPr>
          <p:cNvSpPr txBox="1"/>
          <p:nvPr/>
        </p:nvSpPr>
        <p:spPr>
          <a:xfrm>
            <a:off x="5117114" y="5237229"/>
            <a:ext cx="602278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Rebar is in place to pour the main entrance to the building. CMU block is being utilized to form up the walls on the lower level. 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9B2A9E4D-2521-924B-B203-C38E3FE5A6E8}"/>
              </a:ext>
            </a:extLst>
          </p:cNvPr>
          <p:cNvSpPr/>
          <p:nvPr/>
        </p:nvSpPr>
        <p:spPr>
          <a:xfrm>
            <a:off x="3399118" y="179145"/>
            <a:ext cx="5949834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NEW ADMINISTRATION BUILDING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15FC26D-41DF-C648-A46F-6E9E28C2982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56467" y="1031797"/>
            <a:ext cx="5906332" cy="393755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A2B1F41F-FD00-4E47-B55D-637A4B3F99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02344" y="3784948"/>
            <a:ext cx="4356847" cy="290456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533036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>
            <a:extLst>
              <a:ext uri="{FF2B5EF4-FFF2-40B4-BE49-F238E27FC236}">
                <a16:creationId xmlns:a16="http://schemas.microsoft.com/office/drawing/2014/main" id="{0946162E-CE4A-5747-9AEF-3253F4119B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690" y="3825421"/>
            <a:ext cx="4036690" cy="2691126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2454E-41FD-CC44-99C8-5D314CE1CD20}"/>
              </a:ext>
            </a:extLst>
          </p:cNvPr>
          <p:cNvSpPr txBox="1"/>
          <p:nvPr/>
        </p:nvSpPr>
        <p:spPr>
          <a:xfrm>
            <a:off x="4474125" y="5097983"/>
            <a:ext cx="7470277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Main grandstand structure is in progress. Workers continue to lay brick on the west, south, and north sides of the </a:t>
            </a:r>
            <a:r>
              <a:rPr lang="en-US" sz="2000" b="1" dirty="0" err="1">
                <a:solidFill>
                  <a:schemeClr val="bg1"/>
                </a:solidFill>
              </a:rPr>
              <a:t>pressbox</a:t>
            </a:r>
            <a:r>
              <a:rPr lang="en-US" sz="2000" b="1" dirty="0">
                <a:solidFill>
                  <a:schemeClr val="bg1"/>
                </a:solidFill>
              </a:rPr>
              <a:t>. Visitor’s bleachers main concourse retaining wall has been poured. Bleachers are scheduled to arrive on </a:t>
            </a:r>
            <a:r>
              <a:rPr lang="en-US" sz="2000" b="1">
                <a:solidFill>
                  <a:schemeClr val="bg1"/>
                </a:solidFill>
              </a:rPr>
              <a:t>August 2. </a:t>
            </a:r>
            <a:r>
              <a:rPr lang="en-US" sz="2000" b="1" dirty="0">
                <a:solidFill>
                  <a:schemeClr val="bg1"/>
                </a:solidFill>
              </a:rPr>
              <a:t>Construction, with good weather, should only take three weeks.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2670D-FB55-B34C-9B82-71D2D7919FE9}"/>
              </a:ext>
            </a:extLst>
          </p:cNvPr>
          <p:cNvSpPr txBox="1"/>
          <p:nvPr/>
        </p:nvSpPr>
        <p:spPr>
          <a:xfrm>
            <a:off x="4718520" y="233816"/>
            <a:ext cx="261783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</a:rPr>
              <a:t>BOSWELL HS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B6F6681-0556-DA4D-9658-DD35A3EFD4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89429" y="1328002"/>
            <a:ext cx="5654973" cy="3769981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BB541A7-B271-8C42-83E9-EBF7823CE1B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818561" y="880146"/>
            <a:ext cx="4641628" cy="309441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664376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A2454E-41FD-CC44-99C8-5D314CE1CD20}"/>
              </a:ext>
            </a:extLst>
          </p:cNvPr>
          <p:cNvSpPr txBox="1"/>
          <p:nvPr/>
        </p:nvSpPr>
        <p:spPr>
          <a:xfrm>
            <a:off x="4445667" y="3477011"/>
            <a:ext cx="2213428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900" b="1" dirty="0">
                <a:solidFill>
                  <a:schemeClr val="bg1"/>
                </a:solidFill>
              </a:rPr>
              <a:t>Views from the </a:t>
            </a:r>
            <a:r>
              <a:rPr lang="en-US" sz="1900" b="1" dirty="0" err="1">
                <a:solidFill>
                  <a:schemeClr val="bg1"/>
                </a:solidFill>
              </a:rPr>
              <a:t>pressbox</a:t>
            </a:r>
            <a:r>
              <a:rPr lang="en-US" sz="1900" b="1" dirty="0">
                <a:solidFill>
                  <a:schemeClr val="bg1"/>
                </a:solidFill>
              </a:rPr>
              <a:t> show the main field and new weight room area. </a:t>
            </a:r>
            <a:r>
              <a:rPr lang="en-US" sz="1900" b="1" dirty="0" err="1">
                <a:solidFill>
                  <a:schemeClr val="bg1"/>
                </a:solidFill>
              </a:rPr>
              <a:t>Pressbox</a:t>
            </a:r>
            <a:r>
              <a:rPr lang="en-US" sz="1900" b="1" dirty="0">
                <a:solidFill>
                  <a:schemeClr val="bg1"/>
                </a:solidFill>
              </a:rPr>
              <a:t> construction continues with rough-in electrical, insulation, and sheetrock.</a:t>
            </a:r>
          </a:p>
          <a:p>
            <a:endParaRPr lang="en-US" sz="2400" b="1" dirty="0">
              <a:solidFill>
                <a:schemeClr val="bg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6AC3BFD-A0B6-DB4D-87D7-A3F8C887E230}"/>
              </a:ext>
            </a:extLst>
          </p:cNvPr>
          <p:cNvSpPr txBox="1"/>
          <p:nvPr/>
        </p:nvSpPr>
        <p:spPr>
          <a:xfrm>
            <a:off x="6799155" y="5863489"/>
            <a:ext cx="4572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Main walkway between the field and dressing rooms</a:t>
            </a:r>
            <a:endParaRPr lang="en-US" sz="2000" b="1" dirty="0">
              <a:solidFill>
                <a:schemeClr val="bg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DFFE5C5-646A-0E42-9EB5-8F7C68E5A44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22809" y="233816"/>
            <a:ext cx="4864793" cy="324319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EB28F8F-7EEC-5D4F-B93E-52E63A98B0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34813" y="110352"/>
            <a:ext cx="4572000" cy="3048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E320AFD-9056-BC4C-872F-3D326669076D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13895" y="3394436"/>
            <a:ext cx="4091712" cy="272780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78018B-4035-D741-8282-03666C2070E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17427" y="2904041"/>
            <a:ext cx="4319677" cy="2879785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4061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309994C-D4AE-6B44-925A-D0EDA015C0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149" y="3325166"/>
            <a:ext cx="5011331" cy="3340887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64DCF03-59F7-0545-9BFC-3D229AA3BA57}"/>
              </a:ext>
            </a:extLst>
          </p:cNvPr>
          <p:cNvSpPr txBox="1"/>
          <p:nvPr/>
        </p:nvSpPr>
        <p:spPr>
          <a:xfrm>
            <a:off x="4660316" y="273994"/>
            <a:ext cx="32782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>
                <a:solidFill>
                  <a:schemeClr val="bg1"/>
                </a:solidFill>
              </a:rPr>
              <a:t>LAKE COUNTRY ES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D93AF83-0D11-0D48-AE75-BDCBE2407DB7}"/>
              </a:ext>
            </a:extLst>
          </p:cNvPr>
          <p:cNvSpPr txBox="1"/>
          <p:nvPr/>
        </p:nvSpPr>
        <p:spPr>
          <a:xfrm>
            <a:off x="5458890" y="5459039"/>
            <a:ext cx="62613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Landscaping continues to progress, as does the rock and brick clean-up.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F32AC78-09BF-734C-B44E-2860CAA30A1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27090" y="858769"/>
            <a:ext cx="6715741" cy="447716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23526618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D54325A-5B5D-E641-AB1F-9027128621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27" y="2450296"/>
            <a:ext cx="6238272" cy="415884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DF8F56B-2662-CD43-BD05-0AF493CFA50D}"/>
              </a:ext>
            </a:extLst>
          </p:cNvPr>
          <p:cNvSpPr txBox="1"/>
          <p:nvPr/>
        </p:nvSpPr>
        <p:spPr>
          <a:xfrm>
            <a:off x="6592174" y="4434055"/>
            <a:ext cx="53883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Furniture is on site, </a:t>
            </a:r>
            <a:r>
              <a:rPr lang="en-US" sz="2400" b="1">
                <a:solidFill>
                  <a:schemeClr val="bg1"/>
                </a:solidFill>
              </a:rPr>
              <a:t>being delivered, </a:t>
            </a:r>
            <a:r>
              <a:rPr lang="en-US" sz="2400" b="1" dirty="0">
                <a:solidFill>
                  <a:schemeClr val="bg1"/>
                </a:solidFill>
              </a:rPr>
              <a:t>and assembled as needed.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029511-2BFF-2D43-A52A-AB9D7F35723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76761" y="233815"/>
            <a:ext cx="6021140" cy="401409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11983189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A4F8803C-5C7B-4149-9729-D4CCD1923C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548" y="2558005"/>
            <a:ext cx="6127347" cy="4084898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F22B255-F47B-9448-A824-1FF424CD6FF9}"/>
              </a:ext>
            </a:extLst>
          </p:cNvPr>
          <p:cNvSpPr txBox="1"/>
          <p:nvPr/>
        </p:nvSpPr>
        <p:spPr>
          <a:xfrm>
            <a:off x="6458236" y="4385010"/>
            <a:ext cx="540774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Gym floor has been installed along with the technology network. Playground area has been completed and is ready for school to begin.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EDD69CF-C873-1C4D-A537-EED530C80B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954571" y="283819"/>
            <a:ext cx="5911409" cy="3940939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760535A-9A7D-EB40-ABCB-CA60C7B1E5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418564" y="283819"/>
            <a:ext cx="2766894" cy="2659293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40103926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A4F8AE6-F927-FF4F-ADFC-60821DE45F0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479" y="233816"/>
            <a:ext cx="1284270" cy="156063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56BBEF2-DB37-8D4D-A0FE-9B80F11549AD}"/>
              </a:ext>
            </a:extLst>
          </p:cNvPr>
          <p:cNvSpPr txBox="1"/>
          <p:nvPr/>
        </p:nvSpPr>
        <p:spPr>
          <a:xfrm>
            <a:off x="8824863" y="4228699"/>
            <a:ext cx="28574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Moisture conditioning and final grade is in progress in both baseball and softball fields.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090735-C9A5-7C46-904A-B6F96BA526DF}"/>
              </a:ext>
            </a:extLst>
          </p:cNvPr>
          <p:cNvSpPr txBox="1"/>
          <p:nvPr/>
        </p:nvSpPr>
        <p:spPr>
          <a:xfrm>
            <a:off x="2905125" y="-14209"/>
            <a:ext cx="68271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br>
              <a:rPr lang="en-US" dirty="0"/>
            </a:br>
            <a:r>
              <a:rPr lang="en-US" sz="3200" b="1" dirty="0">
                <a:solidFill>
                  <a:schemeClr val="bg1"/>
                </a:solidFill>
              </a:rPr>
              <a:t>CHISHOLM TRAIL HS AND SAGINAW 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F592DA9-D5CD-0342-9787-3947E1BC2EC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0503" y="1014132"/>
            <a:ext cx="4572000" cy="30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272AEB5-A2C2-9748-9266-47E3019F379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32687" y="3619486"/>
            <a:ext cx="4572000" cy="3048000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2B485DC8-6CA1-9A40-B8D7-5FAFE9DBB67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29370" y="1794448"/>
            <a:ext cx="4285129" cy="2856752"/>
          </a:xfrm>
          <a:prstGeom prst="rect">
            <a:avLst/>
          </a:prstGeom>
          <a:ln w="19050">
            <a:solidFill>
              <a:schemeClr val="bg1"/>
            </a:solidFill>
          </a:ln>
        </p:spPr>
      </p:pic>
    </p:spTree>
    <p:extLst>
      <p:ext uri="{BB962C8B-B14F-4D97-AF65-F5344CB8AC3E}">
        <p14:creationId xmlns:p14="http://schemas.microsoft.com/office/powerpoint/2010/main" val="361747502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73D84E2F6FB1944BF91CE01D4BF8844" ma:contentTypeVersion="13" ma:contentTypeDescription="Create a new document." ma:contentTypeScope="" ma:versionID="d7819b71fd3688d841f02e9a2923b9ac">
  <xsd:schema xmlns:xsd="http://www.w3.org/2001/XMLSchema" xmlns:xs="http://www.w3.org/2001/XMLSchema" xmlns:p="http://schemas.microsoft.com/office/2006/metadata/properties" xmlns:ns3="9df80b2f-46d2-4a08-ae06-a314dd06e594" xmlns:ns4="c4f6b82e-230e-4045-9f9b-3405b88e12bd" targetNamespace="http://schemas.microsoft.com/office/2006/metadata/properties" ma:root="true" ma:fieldsID="d4d0ccffbf81d4fa25e683b982ac43a7" ns3:_="" ns4:_="">
    <xsd:import namespace="9df80b2f-46d2-4a08-ae06-a314dd06e594"/>
    <xsd:import namespace="c4f6b82e-230e-4045-9f9b-3405b88e12b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f80b2f-46d2-4a08-ae06-a314dd06e5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8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9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f6b82e-230e-4045-9f9b-3405b88e12bd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5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FEEC3EFE-386B-4088-92EF-9A2E74818EBD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4E7C778F-2606-41F3-86B5-9AB67DE986E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df80b2f-46d2-4a08-ae06-a314dd06e594"/>
    <ds:schemaRef ds:uri="c4f6b82e-230e-4045-9f9b-3405b88e12b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6595A60-F1E5-485D-8958-548F26ABFEC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13488</TotalTime>
  <Words>205</Words>
  <Application>Microsoft Office PowerPoint</Application>
  <PresentationFormat>Widescreen</PresentationFormat>
  <Paragraphs>19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Jackie D. Nethery</dc:creator>
  <cp:lastModifiedBy>Alisa Harner</cp:lastModifiedBy>
  <cp:revision>447</cp:revision>
  <dcterms:created xsi:type="dcterms:W3CDTF">2019-04-09T16:54:08Z</dcterms:created>
  <dcterms:modified xsi:type="dcterms:W3CDTF">2021-07-15T17:17:02Z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0x010100573D84E2F6FB1944BF91CE01D4BF8844</vt:lpwstr>
  </property>
</Properties>
</file>